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13716000" cx="24384000"/>
  <p:notesSz cx="6858000" cy="9144000"/>
  <p:embeddedFontLst>
    <p:embeddedFont>
      <p:font typeface="Ubuntu"/>
      <p:regular r:id="rId16"/>
      <p:bold r:id="rId17"/>
      <p:italic r:id="rId18"/>
      <p:boldItalic r:id="rId19"/>
    </p:embeddedFont>
    <p:embeddedFont>
      <p:font typeface="Helvetica Neue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11" Type="http://schemas.openxmlformats.org/officeDocument/2006/relationships/slide" Target="slides/slide7.xml"/><Relationship Id="rId22" Type="http://schemas.openxmlformats.org/officeDocument/2006/relationships/font" Target="fonts/HelveticaNeue-italic.fntdata"/><Relationship Id="rId10" Type="http://schemas.openxmlformats.org/officeDocument/2006/relationships/slide" Target="slides/slide6.xml"/><Relationship Id="rId21" Type="http://schemas.openxmlformats.org/officeDocument/2006/relationships/font" Target="fonts/HelveticaNeue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Ubuntu-bold.fntdata"/><Relationship Id="rId16" Type="http://schemas.openxmlformats.org/officeDocument/2006/relationships/font" Target="fonts/Ubuntu-regular.fntdata"/><Relationship Id="rId5" Type="http://schemas.openxmlformats.org/officeDocument/2006/relationships/slide" Target="slides/slide1.xml"/><Relationship Id="rId19" Type="http://schemas.openxmlformats.org/officeDocument/2006/relationships/font" Target="fonts/Ubuntu-boldItalic.fntdata"/><Relationship Id="rId6" Type="http://schemas.openxmlformats.org/officeDocument/2006/relationships/slide" Target="slides/slide2.xml"/><Relationship Id="rId18" Type="http://schemas.openxmlformats.org/officeDocument/2006/relationships/font" Target="fonts/Ubuntu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buChar char="●"/>
              <a:defRPr/>
            </a:lvl1pPr>
            <a:lvl2pPr indent="228600" lvl="1" marL="0" marR="0" rtl="0" algn="l">
              <a:lnSpc>
                <a:spcPct val="125000"/>
              </a:lnSpc>
              <a:spcBef>
                <a:spcPts val="0"/>
              </a:spcBef>
              <a:buChar char="○"/>
              <a:defRPr/>
            </a:lvl2pPr>
            <a:lvl3pPr indent="457200" lvl="2" marL="0" marR="0" rtl="0" algn="l">
              <a:lnSpc>
                <a:spcPct val="125000"/>
              </a:lnSpc>
              <a:spcBef>
                <a:spcPts val="0"/>
              </a:spcBef>
              <a:buChar char="■"/>
              <a:defRPr/>
            </a:lvl3pPr>
            <a:lvl4pPr indent="685800" lvl="3" marL="0" marR="0" rtl="0" algn="l">
              <a:lnSpc>
                <a:spcPct val="125000"/>
              </a:lnSpc>
              <a:spcBef>
                <a:spcPts val="0"/>
              </a:spcBef>
              <a:buChar char="●"/>
              <a:defRPr/>
            </a:lvl4pPr>
            <a:lvl5pPr indent="914400" lvl="4" marL="0" marR="0" rtl="0" algn="l">
              <a:lnSpc>
                <a:spcPct val="125000"/>
              </a:lnSpc>
              <a:spcBef>
                <a:spcPts val="0"/>
              </a:spcBef>
              <a:buChar char="○"/>
              <a:defRPr/>
            </a:lvl5pPr>
            <a:lvl6pPr indent="1143000" lvl="5" marL="0" marR="0" rtl="0" algn="l">
              <a:lnSpc>
                <a:spcPct val="125000"/>
              </a:lnSpc>
              <a:spcBef>
                <a:spcPts val="0"/>
              </a:spcBef>
              <a:buChar char="■"/>
              <a:defRPr/>
            </a:lvl6pPr>
            <a:lvl7pPr indent="1371600" lvl="6" marL="0" marR="0" rtl="0" algn="l">
              <a:lnSpc>
                <a:spcPct val="125000"/>
              </a:lnSpc>
              <a:spcBef>
                <a:spcPts val="0"/>
              </a:spcBef>
              <a:buChar char="●"/>
              <a:defRPr/>
            </a:lvl7pPr>
            <a:lvl8pPr indent="1600200" lvl="7" marL="0" marR="0" rtl="0" algn="l">
              <a:lnSpc>
                <a:spcPct val="125000"/>
              </a:lnSpc>
              <a:spcBef>
                <a:spcPts val="0"/>
              </a:spcBef>
              <a:buChar char="○"/>
              <a:defRPr/>
            </a:lvl8pPr>
            <a:lvl9pPr indent="1828800" lvl="8" marL="0" marR="0" rtl="0" algn="l">
              <a:lnSpc>
                <a:spcPct val="125000"/>
              </a:lnSpc>
              <a:spcBef>
                <a:spcPts val="0"/>
              </a:spcBef>
              <a:buChar char="■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" name="Shape 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bg>
      <p:bgPr>
        <a:solidFill>
          <a:srgbClr val="FFA50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" name="Shape 10"/>
          <p:cNvSpPr txBox="1"/>
          <p:nvPr>
            <p:ph idx="1" type="body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 algn="ctr"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/>
            </a:lvl1pPr>
            <a:lvl2pPr indent="228600" lvl="1" marL="0" rtl="0" algn="ctr"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/>
            </a:lvl2pPr>
            <a:lvl3pPr indent="457200" lvl="2" marL="0" rtl="0" algn="ctr"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/>
            </a:lvl3pPr>
            <a:lvl4pPr indent="685800" lvl="3" marL="0" rtl="0" algn="ctr"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/>
            </a:lvl4pPr>
            <a:lvl5pPr indent="914400" lvl="4" marL="0" rtl="0" algn="ctr"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bg>
      <p:bgPr>
        <a:solidFill>
          <a:srgbClr val="FFA500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1689100" y="9525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defRPr/>
            </a:lvl1pPr>
            <a:lvl2pPr indent="228600" lvl="1" rtl="0" algn="ctr">
              <a:spcBef>
                <a:spcPts val="0"/>
              </a:spcBef>
              <a:defRPr/>
            </a:lvl2pPr>
            <a:lvl3pPr indent="457200" lvl="2" rtl="0" algn="ctr">
              <a:spcBef>
                <a:spcPts val="0"/>
              </a:spcBef>
              <a:defRPr/>
            </a:lvl3pPr>
            <a:lvl4pPr indent="685800" lvl="3" rtl="0" algn="ctr">
              <a:spcBef>
                <a:spcPts val="0"/>
              </a:spcBef>
              <a:defRPr/>
            </a:lvl4pPr>
            <a:lvl5pPr indent="914400" lvl="4" rtl="0" algn="ctr">
              <a:spcBef>
                <a:spcPts val="0"/>
              </a:spcBef>
              <a:defRPr/>
            </a:lvl5pPr>
            <a:lvl6pPr indent="1143000" lvl="5" rtl="0" algn="ctr">
              <a:spcBef>
                <a:spcPts val="0"/>
              </a:spcBef>
              <a:defRPr/>
            </a:lvl6pPr>
            <a:lvl7pPr indent="1371600" lvl="6" rtl="0" algn="ctr">
              <a:spcBef>
                <a:spcPts val="0"/>
              </a:spcBef>
              <a:defRPr/>
            </a:lvl7pPr>
            <a:lvl8pPr indent="1600200" lvl="7" rtl="0" algn="ctr">
              <a:spcBef>
                <a:spcPts val="0"/>
              </a:spcBef>
              <a:defRPr/>
            </a:lvl8pPr>
            <a:lvl9pPr indent="1828800"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 algn="ctr">
              <a:spcBef>
                <a:spcPts val="0"/>
              </a:spcBef>
              <a:buFont typeface="Helvetica Neue"/>
              <a:buNone/>
              <a:defRPr/>
            </a:lvl1pPr>
            <a:lvl2pPr indent="228600" lvl="1" marL="0" rtl="0" algn="ctr">
              <a:spcBef>
                <a:spcPts val="0"/>
              </a:spcBef>
              <a:buFont typeface="Helvetica Neue"/>
              <a:buNone/>
              <a:defRPr/>
            </a:lvl2pPr>
            <a:lvl3pPr indent="457200" lvl="2" marL="0" rtl="0" algn="ctr">
              <a:spcBef>
                <a:spcPts val="0"/>
              </a:spcBef>
              <a:buFont typeface="Helvetica Neue"/>
              <a:buNone/>
              <a:defRPr/>
            </a:lvl3pPr>
            <a:lvl4pPr indent="685800" lvl="3" marL="0" rtl="0" algn="ctr">
              <a:spcBef>
                <a:spcPts val="0"/>
              </a:spcBef>
              <a:buFont typeface="Helvetica Neue"/>
              <a:buNone/>
              <a:defRPr/>
            </a:lvl4pPr>
            <a:lvl5pPr indent="914400" lvl="4" marL="0" rtl="0" algn="ctr">
              <a:spcBef>
                <a:spcPts val="0"/>
              </a:spcBef>
              <a:buFont typeface="Helvetica Neue"/>
              <a:buNone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defRPr/>
            </a:lvl1pPr>
            <a:lvl2pPr indent="228600" lvl="1" rtl="0" algn="ctr">
              <a:spcBef>
                <a:spcPts val="0"/>
              </a:spcBef>
              <a:defRPr/>
            </a:lvl2pPr>
            <a:lvl3pPr indent="457200" lvl="2" rtl="0" algn="ctr">
              <a:spcBef>
                <a:spcPts val="0"/>
              </a:spcBef>
              <a:defRPr/>
            </a:lvl3pPr>
            <a:lvl4pPr indent="685800" lvl="3" rtl="0" algn="ctr">
              <a:spcBef>
                <a:spcPts val="0"/>
              </a:spcBef>
              <a:defRPr/>
            </a:lvl4pPr>
            <a:lvl5pPr indent="914400" lvl="4" rtl="0" algn="ctr">
              <a:spcBef>
                <a:spcPts val="0"/>
              </a:spcBef>
              <a:defRPr/>
            </a:lvl5pPr>
            <a:lvl6pPr indent="1143000" lvl="5" rtl="0" algn="ctr">
              <a:spcBef>
                <a:spcPts val="0"/>
              </a:spcBef>
              <a:defRPr/>
            </a:lvl6pPr>
            <a:lvl7pPr indent="1371600" lvl="6" rtl="0" algn="ctr">
              <a:spcBef>
                <a:spcPts val="0"/>
              </a:spcBef>
              <a:defRPr/>
            </a:lvl7pPr>
            <a:lvl8pPr indent="1600200" lvl="7" rtl="0" algn="ctr">
              <a:spcBef>
                <a:spcPts val="0"/>
              </a:spcBef>
              <a:defRPr/>
            </a:lvl8pPr>
            <a:lvl9pPr indent="1828800" lvl="8" rtl="0" algn="ctr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 algn="ctr">
              <a:spcBef>
                <a:spcPts val="0"/>
              </a:spcBef>
              <a:buFont typeface="Helvetica Neue"/>
              <a:buNone/>
              <a:defRPr/>
            </a:lvl1pPr>
            <a:lvl2pPr indent="228600" lvl="1" marL="0" rtl="0" algn="ctr">
              <a:spcBef>
                <a:spcPts val="0"/>
              </a:spcBef>
              <a:buFont typeface="Helvetica Neue"/>
              <a:buNone/>
              <a:defRPr/>
            </a:lvl2pPr>
            <a:lvl3pPr indent="457200" lvl="2" marL="0" rtl="0" algn="ctr">
              <a:spcBef>
                <a:spcPts val="0"/>
              </a:spcBef>
              <a:buFont typeface="Helvetica Neue"/>
              <a:buNone/>
              <a:defRPr/>
            </a:lvl3pPr>
            <a:lvl4pPr indent="685800" lvl="3" marL="0" rtl="0" algn="ctr">
              <a:spcBef>
                <a:spcPts val="0"/>
              </a:spcBef>
              <a:buFont typeface="Helvetica Neue"/>
              <a:buNone/>
              <a:defRPr/>
            </a:lvl4pPr>
            <a:lvl5pPr indent="914400" lvl="4" marL="0" rtl="0" algn="ctr">
              <a:spcBef>
                <a:spcPts val="0"/>
              </a:spcBef>
              <a:buFont typeface="Helvetica Neue"/>
              <a:buNone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1689100" y="9525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defRPr/>
            </a:lvl1pPr>
            <a:lvl2pPr indent="228600" lvl="1" rtl="0" algn="ctr">
              <a:spcBef>
                <a:spcPts val="0"/>
              </a:spcBef>
              <a:defRPr/>
            </a:lvl2pPr>
            <a:lvl3pPr indent="457200" lvl="2" rtl="0" algn="ctr">
              <a:spcBef>
                <a:spcPts val="0"/>
              </a:spcBef>
              <a:defRPr/>
            </a:lvl3pPr>
            <a:lvl4pPr indent="685800" lvl="3" rtl="0" algn="ctr">
              <a:spcBef>
                <a:spcPts val="0"/>
              </a:spcBef>
              <a:defRPr/>
            </a:lvl4pPr>
            <a:lvl5pPr indent="914400" lvl="4" rtl="0" algn="ctr">
              <a:spcBef>
                <a:spcPts val="0"/>
              </a:spcBef>
              <a:defRPr/>
            </a:lvl5pPr>
            <a:lvl6pPr indent="1143000" lvl="5" rtl="0" algn="ctr">
              <a:spcBef>
                <a:spcPts val="0"/>
              </a:spcBef>
              <a:defRPr/>
            </a:lvl6pPr>
            <a:lvl7pPr indent="1371600" lvl="6" rtl="0" algn="ctr">
              <a:spcBef>
                <a:spcPts val="0"/>
              </a:spcBef>
              <a:defRPr/>
            </a:lvl7pPr>
            <a:lvl8pPr indent="1600200" lvl="7" rtl="0" algn="ctr">
              <a:spcBef>
                <a:spcPts val="0"/>
              </a:spcBef>
              <a:defRPr/>
            </a:lvl8pPr>
            <a:lvl9pPr indent="1828800"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1689100" y="3238500"/>
            <a:ext cx="21005799" cy="92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387350" lvl="0" marL="635000" rtl="0">
              <a:spcBef>
                <a:spcPts val="5900"/>
              </a:spcBef>
              <a:buFont typeface="Helvetica Neue"/>
              <a:buChar char="•"/>
              <a:defRPr/>
            </a:lvl1pPr>
            <a:lvl2pPr indent="-387350" lvl="1" marL="1270000" rtl="0">
              <a:spcBef>
                <a:spcPts val="5900"/>
              </a:spcBef>
              <a:buFont typeface="Helvetica Neue"/>
              <a:buChar char="•"/>
              <a:defRPr/>
            </a:lvl2pPr>
            <a:lvl3pPr indent="-387350" lvl="2" marL="1905000" rtl="0">
              <a:spcBef>
                <a:spcPts val="5900"/>
              </a:spcBef>
              <a:buFont typeface="Helvetica Neue"/>
              <a:buChar char="•"/>
              <a:defRPr/>
            </a:lvl3pPr>
            <a:lvl4pPr indent="-387350" lvl="3" marL="2540000" rtl="0">
              <a:spcBef>
                <a:spcPts val="5900"/>
              </a:spcBef>
              <a:buFont typeface="Helvetica Neue"/>
              <a:buChar char="•"/>
              <a:defRPr/>
            </a:lvl4pPr>
            <a:lvl5pPr indent="-387350" lvl="4" marL="3175000" rtl="0">
              <a:spcBef>
                <a:spcPts val="5900"/>
              </a:spcBef>
              <a:buFont typeface="Helvetica Neue"/>
              <a:buChar char="•"/>
              <a:defRPr/>
            </a:lvl5pPr>
            <a:lvl6pPr indent="-387350" lvl="5" marL="3810000" rtl="0">
              <a:spcBef>
                <a:spcPts val="5900"/>
              </a:spcBef>
              <a:buFont typeface="Helvetica Neue"/>
              <a:buChar char="•"/>
              <a:defRPr/>
            </a:lvl6pPr>
            <a:lvl7pPr indent="-387350" lvl="6" marL="4445000" rtl="0">
              <a:spcBef>
                <a:spcPts val="5900"/>
              </a:spcBef>
              <a:buFont typeface="Helvetica Neue"/>
              <a:buChar char="•"/>
              <a:defRPr/>
            </a:lvl7pPr>
            <a:lvl8pPr indent="-387350" lvl="7" marL="5080000" rtl="0">
              <a:spcBef>
                <a:spcPts val="5900"/>
              </a:spcBef>
              <a:buFont typeface="Helvetica Neue"/>
              <a:buChar char="•"/>
              <a:defRPr/>
            </a:lvl8pPr>
            <a:lvl9pPr indent="-387350" lvl="8" marL="5715000" rtl="0">
              <a:spcBef>
                <a:spcPts val="5900"/>
              </a:spcBef>
              <a:buFont typeface="Helvetica Neue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1689100" y="9525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defRPr/>
            </a:lvl1pPr>
            <a:lvl2pPr indent="228600" lvl="1" rtl="0" algn="ctr">
              <a:spcBef>
                <a:spcPts val="0"/>
              </a:spcBef>
              <a:defRPr/>
            </a:lvl2pPr>
            <a:lvl3pPr indent="457200" lvl="2" rtl="0" algn="ctr">
              <a:spcBef>
                <a:spcPts val="0"/>
              </a:spcBef>
              <a:defRPr/>
            </a:lvl3pPr>
            <a:lvl4pPr indent="685800" lvl="3" rtl="0" algn="ctr">
              <a:spcBef>
                <a:spcPts val="0"/>
              </a:spcBef>
              <a:defRPr/>
            </a:lvl4pPr>
            <a:lvl5pPr indent="914400" lvl="4" rtl="0" algn="ctr">
              <a:spcBef>
                <a:spcPts val="0"/>
              </a:spcBef>
              <a:defRPr/>
            </a:lvl5pPr>
            <a:lvl6pPr indent="1143000" lvl="5" rtl="0" algn="ctr">
              <a:spcBef>
                <a:spcPts val="0"/>
              </a:spcBef>
              <a:defRPr/>
            </a:lvl6pPr>
            <a:lvl7pPr indent="1371600" lvl="6" rtl="0" algn="ctr">
              <a:spcBef>
                <a:spcPts val="0"/>
              </a:spcBef>
              <a:defRPr/>
            </a:lvl7pPr>
            <a:lvl8pPr indent="1600200" lvl="7" rtl="0" algn="ctr">
              <a:spcBef>
                <a:spcPts val="0"/>
              </a:spcBef>
              <a:defRPr/>
            </a:lvl8pPr>
            <a:lvl9pPr indent="1828800"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558800" lvl="0" marL="558800" rtl="0">
              <a:spcBef>
                <a:spcPts val="4500"/>
              </a:spcBef>
              <a:defRPr/>
            </a:lvl1pPr>
            <a:lvl2pPr indent="-558800" lvl="1" marL="1117600" rtl="0">
              <a:spcBef>
                <a:spcPts val="4500"/>
              </a:spcBef>
              <a:defRPr/>
            </a:lvl2pPr>
            <a:lvl3pPr indent="-558800" lvl="2" marL="1676400" rtl="0">
              <a:spcBef>
                <a:spcPts val="4500"/>
              </a:spcBef>
              <a:defRPr/>
            </a:lvl3pPr>
            <a:lvl4pPr indent="-558800" lvl="3" marL="2235200" rtl="0">
              <a:spcBef>
                <a:spcPts val="4500"/>
              </a:spcBef>
              <a:defRPr/>
            </a:lvl4pPr>
            <a:lvl5pPr indent="-558800" lvl="4" marL="2794000" rtl="0">
              <a:spcBef>
                <a:spcPts val="450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" type="body"/>
          </p:nvPr>
        </p:nvSpPr>
        <p:spPr>
          <a:xfrm>
            <a:off x="1689100" y="1778000"/>
            <a:ext cx="21005799" cy="10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387350" lvl="0" marL="635000" rtl="0">
              <a:spcBef>
                <a:spcPts val="5900"/>
              </a:spcBef>
              <a:buFont typeface="Helvetica Neue"/>
              <a:buChar char="•"/>
              <a:defRPr/>
            </a:lvl1pPr>
            <a:lvl2pPr indent="-387350" lvl="1" marL="1270000" rtl="0">
              <a:spcBef>
                <a:spcPts val="5900"/>
              </a:spcBef>
              <a:buFont typeface="Helvetica Neue"/>
              <a:buChar char="•"/>
              <a:defRPr/>
            </a:lvl2pPr>
            <a:lvl3pPr indent="-387350" lvl="2" marL="1905000" rtl="0">
              <a:spcBef>
                <a:spcPts val="5900"/>
              </a:spcBef>
              <a:buFont typeface="Helvetica Neue"/>
              <a:buChar char="•"/>
              <a:defRPr/>
            </a:lvl3pPr>
            <a:lvl4pPr indent="-387350" lvl="3" marL="2540000" rtl="0">
              <a:spcBef>
                <a:spcPts val="5900"/>
              </a:spcBef>
              <a:buFont typeface="Helvetica Neue"/>
              <a:buChar char="•"/>
              <a:defRPr/>
            </a:lvl4pPr>
            <a:lvl5pPr indent="-387350" lvl="4" marL="3175000" rtl="0">
              <a:spcBef>
                <a:spcPts val="5900"/>
              </a:spcBef>
              <a:buFont typeface="Helvetica Neue"/>
              <a:buChar char="•"/>
              <a:defRPr/>
            </a:lvl5pPr>
            <a:lvl6pPr indent="-387350" lvl="5" marL="3810000" rtl="0">
              <a:spcBef>
                <a:spcPts val="5900"/>
              </a:spcBef>
              <a:buFont typeface="Helvetica Neue"/>
              <a:buChar char="•"/>
              <a:defRPr/>
            </a:lvl6pPr>
            <a:lvl7pPr indent="-387350" lvl="6" marL="4445000" rtl="0">
              <a:spcBef>
                <a:spcPts val="5900"/>
              </a:spcBef>
              <a:buFont typeface="Helvetica Neue"/>
              <a:buChar char="•"/>
              <a:defRPr/>
            </a:lvl7pPr>
            <a:lvl8pPr indent="-387350" lvl="7" marL="5080000" rtl="0">
              <a:spcBef>
                <a:spcPts val="5900"/>
              </a:spcBef>
              <a:buFont typeface="Helvetica Neue"/>
              <a:buChar char="•"/>
              <a:defRPr/>
            </a:lvl8pPr>
            <a:lvl9pPr indent="-387350" lvl="8" marL="5715000" rtl="0">
              <a:spcBef>
                <a:spcPts val="5900"/>
              </a:spcBef>
              <a:buFont typeface="Helvetica Neue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689100" y="9525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228600" lvl="1" marL="0" marR="0" rtl="0" algn="ctr">
              <a:spcBef>
                <a:spcPts val="0"/>
              </a:spcBef>
              <a:defRPr/>
            </a:lvl2pPr>
            <a:lvl3pPr indent="457200" lvl="2" marL="0" marR="0" rtl="0" algn="ctr">
              <a:spcBef>
                <a:spcPts val="0"/>
              </a:spcBef>
              <a:defRPr/>
            </a:lvl3pPr>
            <a:lvl4pPr indent="685800" lvl="3" marL="0" marR="0" rtl="0" algn="ctr">
              <a:spcBef>
                <a:spcPts val="0"/>
              </a:spcBef>
              <a:defRPr/>
            </a:lvl4pPr>
            <a:lvl5pPr indent="914400" lvl="4" marL="0" marR="0" rtl="0" algn="ctr">
              <a:spcBef>
                <a:spcPts val="0"/>
              </a:spcBef>
              <a:defRPr/>
            </a:lvl5pPr>
            <a:lvl6pPr indent="1143000" lvl="5" marL="0" marR="0" rtl="0" algn="ctr">
              <a:spcBef>
                <a:spcPts val="0"/>
              </a:spcBef>
              <a:defRPr/>
            </a:lvl6pPr>
            <a:lvl7pPr indent="1371600" lvl="6" marL="0" marR="0" rtl="0" algn="ctr">
              <a:spcBef>
                <a:spcPts val="0"/>
              </a:spcBef>
              <a:defRPr/>
            </a:lvl7pPr>
            <a:lvl8pPr indent="1600200" lvl="7" marL="0" marR="0" rtl="0" algn="ctr">
              <a:spcBef>
                <a:spcPts val="0"/>
              </a:spcBef>
              <a:defRPr/>
            </a:lvl8pPr>
            <a:lvl9pPr indent="1828800" lvl="8" marL="0" marR="0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689100" y="3238500"/>
            <a:ext cx="21005799" cy="92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387350" lvl="0" marL="635000" marR="0" rtl="0" algn="l">
              <a:spcBef>
                <a:spcPts val="5900"/>
              </a:spcBef>
              <a:buFont typeface="Helvetica Neue"/>
              <a:buChar char="•"/>
              <a:defRPr/>
            </a:lvl1pPr>
            <a:lvl2pPr indent="-387350" lvl="1" marL="1270000" marR="0" rtl="0" algn="l">
              <a:spcBef>
                <a:spcPts val="5900"/>
              </a:spcBef>
              <a:buFont typeface="Helvetica Neue"/>
              <a:buChar char="•"/>
              <a:defRPr/>
            </a:lvl2pPr>
            <a:lvl3pPr indent="-387350" lvl="2" marL="1905000" marR="0" rtl="0" algn="l">
              <a:spcBef>
                <a:spcPts val="5900"/>
              </a:spcBef>
              <a:buFont typeface="Helvetica Neue"/>
              <a:buChar char="•"/>
              <a:defRPr/>
            </a:lvl3pPr>
            <a:lvl4pPr indent="-387350" lvl="3" marL="2540000" marR="0" rtl="0" algn="l">
              <a:spcBef>
                <a:spcPts val="5900"/>
              </a:spcBef>
              <a:buFont typeface="Helvetica Neue"/>
              <a:buChar char="•"/>
              <a:defRPr/>
            </a:lvl4pPr>
            <a:lvl5pPr indent="-387350" lvl="4" marL="3175000" marR="0" rtl="0" algn="l">
              <a:spcBef>
                <a:spcPts val="5900"/>
              </a:spcBef>
              <a:buFont typeface="Helvetica Neue"/>
              <a:buChar char="•"/>
              <a:defRPr/>
            </a:lvl5pPr>
            <a:lvl6pPr indent="-387350" lvl="5" marL="3810000" marR="0" rtl="0" algn="l">
              <a:spcBef>
                <a:spcPts val="5900"/>
              </a:spcBef>
              <a:buFont typeface="Helvetica Neue"/>
              <a:buChar char="•"/>
              <a:defRPr/>
            </a:lvl6pPr>
            <a:lvl7pPr indent="-387350" lvl="6" marL="4445000" marR="0" rtl="0" algn="l">
              <a:spcBef>
                <a:spcPts val="5900"/>
              </a:spcBef>
              <a:buFont typeface="Helvetica Neue"/>
              <a:buChar char="•"/>
              <a:defRPr/>
            </a:lvl7pPr>
            <a:lvl8pPr indent="-387350" lvl="7" marL="5080000" marR="0" rtl="0" algn="l">
              <a:spcBef>
                <a:spcPts val="5900"/>
              </a:spcBef>
              <a:buFont typeface="Helvetica Neue"/>
              <a:buChar char="•"/>
              <a:defRPr/>
            </a:lvl8pPr>
            <a:lvl9pPr indent="-387350" lvl="8" marL="5715000" marR="0" rtl="0" algn="l">
              <a:spcBef>
                <a:spcPts val="5900"/>
              </a:spcBef>
              <a:buFont typeface="Helvetica Neue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jangogirls.org/florianopolis/" TargetMode="External"/><Relationship Id="rId4" Type="http://schemas.openxmlformats.org/officeDocument/2006/relationships/hyperlink" Target="http://djangogirls.org/florianopolis/" TargetMode="External"/><Relationship Id="rId5" Type="http://schemas.openxmlformats.org/officeDocument/2006/relationships/hyperlink" Target="http://djangogirls.org/florianopolis/" TargetMode="External"/><Relationship Id="rId6" Type="http://schemas.openxmlformats.org/officeDocument/2006/relationships/hyperlink" Target="http://fb.me/DGFloripa" TargetMode="External"/><Relationship Id="rId7" Type="http://schemas.openxmlformats.org/officeDocument/2006/relationships/hyperlink" Target="mailto:florianopolis@djangogirls.org" TargetMode="External"/><Relationship Id="rId8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6.jpg"/><Relationship Id="rId5" Type="http://schemas.openxmlformats.org/officeDocument/2006/relationships/image" Target="../media/image5.jpg"/><Relationship Id="rId6" Type="http://schemas.openxmlformats.org/officeDocument/2006/relationships/image" Target="../media/image8.jpg"/><Relationship Id="rId7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E9E9E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Shape 37"/>
          <p:cNvGrpSpPr/>
          <p:nvPr/>
        </p:nvGrpSpPr>
        <p:grpSpPr>
          <a:xfrm>
            <a:off x="3276186" y="2674978"/>
            <a:ext cx="18185282" cy="8239142"/>
            <a:chOff x="0" y="0"/>
            <a:chExt cx="18185282" cy="8239142"/>
          </a:xfrm>
        </p:grpSpPr>
        <p:pic>
          <p:nvPicPr>
            <p:cNvPr id="38" name="Shape 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7831700" cy="603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Shape 39"/>
            <p:cNvSpPr/>
            <p:nvPr/>
          </p:nvSpPr>
          <p:spPr>
            <a:xfrm>
              <a:off x="95582" y="6156242"/>
              <a:ext cx="18089700" cy="20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rIns="50800" wrap="square" tIns="508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i="0" lang="en-US" sz="6500" u="none" cap="none" strike="noStrike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Workshop gratuito de Python e </a:t>
              </a:r>
              <a:br>
                <a:rPr b="1" i="0" lang="en-US" sz="6500" u="none" cap="none" strike="noStrike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</a:br>
              <a:r>
                <a:rPr b="1" i="0" lang="en-US" sz="6500" u="none" cap="none" strike="noStrike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Django </a:t>
              </a:r>
              <a:r>
                <a:rPr b="1" lang="en-US" sz="65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para mulheres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0322640702_47bbed2896_b.jpg"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86325"/>
            <a:ext cx="24384000" cy="159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/>
          <p:nvPr/>
        </p:nvSpPr>
        <p:spPr>
          <a:xfrm>
            <a:off x="-3" y="-130449"/>
            <a:ext cx="26550000" cy="14811000"/>
          </a:xfrm>
          <a:prstGeom prst="rect">
            <a:avLst/>
          </a:pr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Shape 139"/>
          <p:cNvSpPr txBox="1"/>
          <p:nvPr>
            <p:ph type="title"/>
          </p:nvPr>
        </p:nvSpPr>
        <p:spPr>
          <a:xfrm>
            <a:off x="1011275" y="5993675"/>
            <a:ext cx="144849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13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Django Girls </a:t>
            </a:r>
            <a:r>
              <a:rPr b="1" lang="en-US" sz="113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em Florianópolis</a:t>
            </a:r>
          </a:p>
        </p:txBody>
      </p:sp>
      <p:sp>
        <p:nvSpPr>
          <p:cNvPr id="140" name="Shape 140"/>
          <p:cNvSpPr/>
          <p:nvPr/>
        </p:nvSpPr>
        <p:spPr>
          <a:xfrm>
            <a:off x="1011275" y="9241850"/>
            <a:ext cx="11046000" cy="39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 evento 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também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aconteceu em Florianópolis -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SC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, em 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outubro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201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6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e teve 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102 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inscri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ç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ões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20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treinadores e 51 participantes.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E9E9E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1430475" y="1440225"/>
            <a:ext cx="8550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8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OBRIGADA! 		</a:t>
            </a:r>
            <a:r>
              <a:rPr b="1" i="0" lang="en-US" sz="8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♥</a:t>
            </a:r>
          </a:p>
        </p:txBody>
      </p:sp>
      <p:sp>
        <p:nvSpPr>
          <p:cNvPr id="146" name="Shape 146"/>
          <p:cNvSpPr/>
          <p:nvPr/>
        </p:nvSpPr>
        <p:spPr>
          <a:xfrm>
            <a:off x="12884175" y="3726225"/>
            <a:ext cx="11035800" cy="79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1" lang="en-US" sz="4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Conecte-se conosco!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1" i="0" lang="en-US" sz="4800" u="sng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djangogirls.org/</a:t>
            </a:r>
            <a:r>
              <a:rPr b="1" lang="en-US" sz="4800" u="sng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saojosedoscampos</a:t>
            </a:r>
            <a:r>
              <a:rPr b="1" i="0" lang="en-US" sz="4800" u="sng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  <a:hlinkClick r:id="rId5"/>
              </a:rPr>
              <a:t>/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1" i="0" lang="en-US" sz="4800" u="sng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  <a:hlinkClick r:id="rId6"/>
              </a:rPr>
              <a:t>fb.me/</a:t>
            </a:r>
            <a:r>
              <a:rPr b="1" lang="en-US" sz="4800" u="sng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djangogirlssjc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1" lang="en-US" sz="4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Fale com a gente!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SzPct val="25000"/>
              <a:buNone/>
            </a:pPr>
            <a:r>
              <a:rPr b="1" lang="en-US" sz="4800" u="sng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saojosedoscampos</a:t>
            </a:r>
            <a:r>
              <a:rPr b="1" i="0" lang="en-US" sz="4800" u="sng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  <a:hlinkClick r:id="rId7"/>
              </a:rPr>
              <a:t>@djangogirls.org</a:t>
            </a:r>
          </a:p>
        </p:txBody>
      </p:sp>
      <p:grpSp>
        <p:nvGrpSpPr>
          <p:cNvPr id="147" name="Shape 147"/>
          <p:cNvGrpSpPr/>
          <p:nvPr/>
        </p:nvGrpSpPr>
        <p:grpSpPr>
          <a:xfrm>
            <a:off x="1392734" y="3726219"/>
            <a:ext cx="8665739" cy="7404161"/>
            <a:chOff x="0" y="0"/>
            <a:chExt cx="8665739" cy="7404161"/>
          </a:xfrm>
        </p:grpSpPr>
        <p:pic>
          <p:nvPicPr>
            <p:cNvPr id="148" name="Shape 148"/>
            <p:cNvPicPr preferRelativeResize="0"/>
            <p:nvPr/>
          </p:nvPicPr>
          <p:blipFill rotWithShape="1">
            <a:blip r:embed="rId8">
              <a:alphaModFix/>
            </a:blip>
            <a:srcRect b="0" l="0" r="37033" t="0"/>
            <a:stretch/>
          </p:blipFill>
          <p:spPr>
            <a:xfrm>
              <a:off x="0" y="0"/>
              <a:ext cx="8665739" cy="4660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Shape 149"/>
            <p:cNvPicPr preferRelativeResize="0"/>
            <p:nvPr/>
          </p:nvPicPr>
          <p:blipFill rotWithShape="1">
            <a:blip r:embed="rId8">
              <a:alphaModFix/>
            </a:blip>
            <a:srcRect b="0" l="61989" r="0" t="0"/>
            <a:stretch/>
          </p:blipFill>
          <p:spPr>
            <a:xfrm>
              <a:off x="2282756" y="2743437"/>
              <a:ext cx="5231210" cy="46607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hape 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8872" y="-1157941"/>
            <a:ext cx="24676800" cy="164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/>
          <p:nvPr/>
        </p:nvSpPr>
        <p:spPr>
          <a:xfrm>
            <a:off x="-778178" y="-1094874"/>
            <a:ext cx="26550000" cy="14811000"/>
          </a:xfrm>
          <a:prstGeom prst="rect">
            <a:avLst/>
          </a:prstGeom>
          <a:solidFill>
            <a:srgbClr val="000000">
              <a:alpha val="38820"/>
            </a:srgbClr>
          </a:solidFill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Shape 46"/>
          <p:cNvSpPr txBox="1"/>
          <p:nvPr>
            <p:ph type="title"/>
          </p:nvPr>
        </p:nvSpPr>
        <p:spPr>
          <a:xfrm>
            <a:off x="666670" y="4054601"/>
            <a:ext cx="210057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13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Sobre</a:t>
            </a:r>
          </a:p>
        </p:txBody>
      </p:sp>
      <p:sp>
        <p:nvSpPr>
          <p:cNvPr id="47" name="Shape 47"/>
          <p:cNvSpPr/>
          <p:nvPr/>
        </p:nvSpPr>
        <p:spPr>
          <a:xfrm>
            <a:off x="666675" y="6340600"/>
            <a:ext cx="11406600" cy="6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i="0" lang="en-US" sz="4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Django Girls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é uma iniciativa que mostra para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m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ulheres que nunca programaram o mundo da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tecnologia.</a:t>
            </a: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As participantes fazem ao longo de um dia um tutorial para colocar um site no ar usando Python, Django, CSS e HTML. O objetivo é aumentar a diversidade de gênero na área e desmistificar a programação.</a:t>
            </a: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Já aconteceram mais de 407 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eventos Django Girls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em 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75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países, 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somando um total de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mais de 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9.178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participantes e 886 voluntários.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3450849" y="7519675"/>
            <a:ext cx="25062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5000" u="none" cap="none" strike="noStrike">
                <a:solidFill>
                  <a:srgbClr val="2E9E9E"/>
                </a:solidFill>
                <a:latin typeface="Ubuntu"/>
                <a:ea typeface="Ubuntu"/>
                <a:cs typeface="Ubuntu"/>
                <a:sym typeface="Ubuntu"/>
              </a:rPr>
              <a:t>Target</a:t>
            </a:r>
          </a:p>
        </p:txBody>
      </p:sp>
      <p:sp>
        <p:nvSpPr>
          <p:cNvPr id="53" name="Shape 53"/>
          <p:cNvSpPr/>
          <p:nvPr/>
        </p:nvSpPr>
        <p:spPr>
          <a:xfrm>
            <a:off x="9673450" y="7519675"/>
            <a:ext cx="45705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5000">
                <a:solidFill>
                  <a:srgbClr val="2E9E9E"/>
                </a:solidFill>
                <a:latin typeface="Ubuntu"/>
                <a:ea typeface="Ubuntu"/>
                <a:cs typeface="Ubuntu"/>
                <a:sym typeface="Ubuntu"/>
              </a:rPr>
              <a:t>Data</a:t>
            </a:r>
            <a:r>
              <a:rPr b="1" i="0" lang="en-US" sz="5000" u="none" cap="none" strike="noStrike">
                <a:solidFill>
                  <a:srgbClr val="2E9E9E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1" lang="en-US" sz="5000">
                <a:solidFill>
                  <a:srgbClr val="2E9E9E"/>
                </a:solidFill>
                <a:latin typeface="Ubuntu"/>
                <a:ea typeface="Ubuntu"/>
                <a:cs typeface="Ubuntu"/>
                <a:sym typeface="Ubuntu"/>
              </a:rPr>
              <a:t>e</a:t>
            </a:r>
            <a:r>
              <a:rPr b="1" i="0" lang="en-US" sz="5000" u="none" cap="none" strike="noStrike">
                <a:solidFill>
                  <a:srgbClr val="2E9E9E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1" lang="en-US" sz="5000">
                <a:solidFill>
                  <a:srgbClr val="2E9E9E"/>
                </a:solidFill>
                <a:latin typeface="Ubuntu"/>
                <a:ea typeface="Ubuntu"/>
                <a:cs typeface="Ubuntu"/>
                <a:sym typeface="Ubuntu"/>
              </a:rPr>
              <a:t>local</a:t>
            </a:r>
          </a:p>
        </p:txBody>
      </p:sp>
      <p:sp>
        <p:nvSpPr>
          <p:cNvPr id="54" name="Shape 54"/>
          <p:cNvSpPr/>
          <p:nvPr/>
        </p:nvSpPr>
        <p:spPr>
          <a:xfrm>
            <a:off x="17167348" y="7519725"/>
            <a:ext cx="38121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5000">
                <a:solidFill>
                  <a:srgbClr val="2E9E9E"/>
                </a:solidFill>
                <a:latin typeface="Ubuntu"/>
                <a:ea typeface="Ubuntu"/>
                <a:cs typeface="Ubuntu"/>
                <a:sym typeface="Ubuntu"/>
              </a:rPr>
              <a:t>Suporte</a:t>
            </a:r>
          </a:p>
        </p:txBody>
      </p:sp>
      <p:sp>
        <p:nvSpPr>
          <p:cNvPr id="55" name="Shape 55"/>
          <p:cNvSpPr/>
          <p:nvPr/>
        </p:nvSpPr>
        <p:spPr>
          <a:xfrm>
            <a:off x="2642594" y="2674267"/>
            <a:ext cx="4122701" cy="4122701"/>
          </a:xfrm>
          <a:custGeom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cap="flat" cmpd="sng" w="63500">
            <a:solidFill>
              <a:srgbClr val="2E9E9E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9902046" y="2674267"/>
            <a:ext cx="4122701" cy="4122701"/>
          </a:xfrm>
          <a:custGeom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cap="flat" cmpd="sng" w="63500">
            <a:solidFill>
              <a:srgbClr val="2E9E9E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17009098" y="2674267"/>
            <a:ext cx="4122701" cy="4122701"/>
          </a:xfrm>
          <a:custGeom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cap="flat" cmpd="sng" w="63500">
            <a:solidFill>
              <a:srgbClr val="2E9E9E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1880114" y="9431466"/>
            <a:ext cx="6103800" cy="19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b="0" i="0" lang="en-US" sz="3600" u="none" cap="none" strike="noStrike">
                <a:latin typeface="Ubuntu"/>
                <a:ea typeface="Ubuntu"/>
                <a:cs typeface="Ubuntu"/>
                <a:sym typeface="Ubuntu"/>
              </a:rPr>
              <a:t>Mulheres que nunca programaram antes, mas que possuem interesse na área</a:t>
            </a:r>
          </a:p>
        </p:txBody>
      </p:sp>
      <p:sp>
        <p:nvSpPr>
          <p:cNvPr id="59" name="Shape 59"/>
          <p:cNvSpPr/>
          <p:nvPr/>
        </p:nvSpPr>
        <p:spPr>
          <a:xfrm>
            <a:off x="9345100" y="9431475"/>
            <a:ext cx="5537400" cy="13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latin typeface="Ubuntu"/>
                <a:ea typeface="Ubuntu"/>
                <a:cs typeface="Ubuntu"/>
                <a:sym typeface="Ubuntu"/>
              </a:rPr>
              <a:t>Dia 20 de Maio</a:t>
            </a: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latin typeface="Ubuntu"/>
                <a:ea typeface="Ubuntu"/>
                <a:cs typeface="Ubuntu"/>
                <a:sym typeface="Ubuntu"/>
              </a:rPr>
              <a:t>na Quero Educação</a:t>
            </a: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latin typeface="Ubuntu"/>
                <a:ea typeface="Ubuntu"/>
                <a:cs typeface="Ubuntu"/>
                <a:sym typeface="Ubuntu"/>
              </a:rPr>
              <a:t>em S. J. Campos</a:t>
            </a:r>
          </a:p>
        </p:txBody>
      </p:sp>
      <p:sp>
        <p:nvSpPr>
          <p:cNvPr id="60" name="Shape 60"/>
          <p:cNvSpPr/>
          <p:nvPr/>
        </p:nvSpPr>
        <p:spPr>
          <a:xfrm>
            <a:off x="15866094" y="9431473"/>
            <a:ext cx="6471300" cy="26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b="0" i="0" lang="en-US" sz="3600" u="none" cap="none" strike="noStrike">
                <a:latin typeface="Ubuntu"/>
                <a:ea typeface="Ubuntu"/>
                <a:cs typeface="Ubuntu"/>
                <a:sym typeface="Ubuntu"/>
              </a:rPr>
              <a:t>Contaremos com mais de </a:t>
            </a:r>
            <a:r>
              <a:rPr lang="en-US" sz="3600">
                <a:latin typeface="Ubuntu"/>
                <a:ea typeface="Ubuntu"/>
                <a:cs typeface="Ubuntu"/>
                <a:sym typeface="Ubuntu"/>
              </a:rPr>
              <a:t>25</a:t>
            </a:r>
            <a:r>
              <a:rPr b="0" i="0" lang="en-US" sz="3600" u="none" cap="none" strike="noStrike">
                <a:latin typeface="Ubuntu"/>
                <a:ea typeface="Ubuntu"/>
                <a:cs typeface="Ubuntu"/>
                <a:sym typeface="Ubuntu"/>
              </a:rPr>
              <a:t> treinadores, desenvolvedores com alguma experiência em Python e D</a:t>
            </a:r>
            <a:r>
              <a:rPr lang="en-US" sz="3600">
                <a:latin typeface="Ubuntu"/>
                <a:ea typeface="Ubuntu"/>
                <a:cs typeface="Ubuntu"/>
                <a:sym typeface="Ubuntu"/>
              </a:rPr>
              <a:t>jango</a:t>
            </a:r>
          </a:p>
        </p:txBody>
      </p:sp>
      <p:pic>
        <p:nvPicPr>
          <p:cNvPr descr="girls.png"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150" y="3705655"/>
            <a:ext cx="2311575" cy="2059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acao.png"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0875" y="3910578"/>
            <a:ext cx="2175899" cy="1954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th4323.png" id="63" name="Shape 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45712" y="3579850"/>
            <a:ext cx="2311575" cy="23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4610" y="-125694"/>
            <a:ext cx="26084015" cy="1739803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/>
          <p:nvPr/>
        </p:nvSpPr>
        <p:spPr>
          <a:xfrm>
            <a:off x="-287575" y="-547440"/>
            <a:ext cx="26549947" cy="14810881"/>
          </a:xfrm>
          <a:prstGeom prst="rect">
            <a:avLst/>
          </a:prstGeom>
          <a:solidFill>
            <a:srgbClr val="000000">
              <a:alpha val="38823"/>
            </a:srgbClr>
          </a:solidFill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Shape 70"/>
          <p:cNvSpPr txBox="1"/>
          <p:nvPr>
            <p:ph idx="4294967295" type="title"/>
          </p:nvPr>
        </p:nvSpPr>
        <p:spPr>
          <a:xfrm>
            <a:off x="898214" y="1626866"/>
            <a:ext cx="21005701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13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Apo</a:t>
            </a:r>
            <a:r>
              <a:rPr b="1" lang="en-US" sz="113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io</a:t>
            </a:r>
          </a:p>
        </p:txBody>
      </p:sp>
      <p:sp>
        <p:nvSpPr>
          <p:cNvPr id="71" name="Shape 71"/>
          <p:cNvSpPr/>
          <p:nvPr/>
        </p:nvSpPr>
        <p:spPr>
          <a:xfrm>
            <a:off x="898236" y="4283594"/>
            <a:ext cx="10578300" cy="58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Nós estamos procurando por organizações e pessoas que apoiam o objetivo de trazer mais </a:t>
            </a:r>
            <a:r>
              <a:rPr b="0"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mulheres</a:t>
            </a:r>
            <a:r>
              <a:rPr b="0"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0"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próximas da</a:t>
            </a:r>
            <a:r>
              <a:rPr b="0"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tecnologia.</a:t>
            </a: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Com cada patrocinador poderemos trazer mais </a:t>
            </a:r>
            <a:r>
              <a:rPr b="0"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mulheres</a:t>
            </a:r>
            <a:r>
              <a:rPr b="0"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para o evento. Seu dinheiro irá ajudar nos custos d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 </a:t>
            </a:r>
            <a:r>
              <a:rPr b="0"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alimentação e no bem-estar d</a:t>
            </a:r>
            <a:r>
              <a:rPr b="0"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</a:t>
            </a:r>
            <a:r>
              <a:rPr b="0"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 participantes que não pagam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0"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para participar.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4294967295" type="title"/>
          </p:nvPr>
        </p:nvSpPr>
        <p:spPr>
          <a:xfrm>
            <a:off x="890814" y="682666"/>
            <a:ext cx="21005801" cy="2286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1300" u="none" cap="none" strike="noStrike">
                <a:solidFill>
                  <a:srgbClr val="2E9E9E"/>
                </a:solidFill>
                <a:latin typeface="Ubuntu"/>
                <a:ea typeface="Ubuntu"/>
                <a:cs typeface="Ubuntu"/>
                <a:sym typeface="Ubuntu"/>
              </a:rPr>
              <a:t>A</a:t>
            </a:r>
            <a:r>
              <a:rPr b="1" lang="en-US" sz="11300">
                <a:solidFill>
                  <a:srgbClr val="2E9E9E"/>
                </a:solidFill>
                <a:latin typeface="Ubuntu"/>
                <a:ea typeface="Ubuntu"/>
                <a:cs typeface="Ubuntu"/>
                <a:sym typeface="Ubuntu"/>
              </a:rPr>
              <a:t>poie o </a:t>
            </a:r>
            <a:r>
              <a:rPr b="1" lang="en-US" sz="11300">
                <a:solidFill>
                  <a:srgbClr val="2E9E9E"/>
                </a:solidFill>
                <a:latin typeface="Ubuntu"/>
                <a:ea typeface="Ubuntu"/>
                <a:cs typeface="Ubuntu"/>
                <a:sym typeface="Ubuntu"/>
              </a:rPr>
              <a:t>Django Girls</a:t>
            </a:r>
            <a:r>
              <a:rPr b="1" lang="en-US" sz="11300">
                <a:solidFill>
                  <a:srgbClr val="2E9E9E"/>
                </a:solidFill>
                <a:latin typeface="Ubuntu"/>
                <a:ea typeface="Ubuntu"/>
                <a:cs typeface="Ubuntu"/>
                <a:sym typeface="Ubuntu"/>
              </a:rPr>
              <a:t>!</a:t>
            </a:r>
          </a:p>
        </p:txBody>
      </p:sp>
      <p:sp>
        <p:nvSpPr>
          <p:cNvPr id="77" name="Shape 77"/>
          <p:cNvSpPr/>
          <p:nvPr/>
        </p:nvSpPr>
        <p:spPr>
          <a:xfrm>
            <a:off x="890825" y="2669725"/>
            <a:ext cx="168174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b="0" i="0" lang="en-US" sz="3600" u="none" cap="none" strike="noStrike">
                <a:latin typeface="Ubuntu"/>
                <a:ea typeface="Ubuntu"/>
                <a:cs typeface="Ubuntu"/>
                <a:sym typeface="Ubuntu"/>
              </a:rPr>
              <a:t>Você pode </a:t>
            </a:r>
            <a:r>
              <a:rPr lang="en-US" sz="3600">
                <a:latin typeface="Ubuntu"/>
                <a:ea typeface="Ubuntu"/>
                <a:cs typeface="Ubuntu"/>
                <a:sym typeface="Ubuntu"/>
              </a:rPr>
              <a:t>contribuir financeiramente com o </a:t>
            </a:r>
            <a:r>
              <a:rPr lang="en-US" sz="3600">
                <a:latin typeface="Ubuntu"/>
                <a:ea typeface="Ubuntu"/>
                <a:cs typeface="Ubuntu"/>
                <a:sym typeface="Ubuntu"/>
              </a:rPr>
              <a:t>Django</a:t>
            </a:r>
            <a:r>
              <a:rPr lang="en-US" sz="360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600">
                <a:latin typeface="Ubuntu"/>
                <a:ea typeface="Ubuntu"/>
                <a:cs typeface="Ubuntu"/>
                <a:sym typeface="Ubuntu"/>
              </a:rPr>
              <a:t>Girls </a:t>
            </a:r>
            <a:r>
              <a:rPr b="0" i="0" lang="en-US" sz="3600" u="none" cap="none" strike="noStrike">
                <a:latin typeface="Ubuntu"/>
                <a:ea typeface="Ubuntu"/>
                <a:cs typeface="Ubuntu"/>
                <a:sym typeface="Ubuntu"/>
              </a:rPr>
              <a:t> de três maneiras:</a:t>
            </a:r>
          </a:p>
        </p:txBody>
      </p:sp>
      <p:sp>
        <p:nvSpPr>
          <p:cNvPr id="78" name="Shape 78"/>
          <p:cNvSpPr/>
          <p:nvPr/>
        </p:nvSpPr>
        <p:spPr>
          <a:xfrm>
            <a:off x="2418828" y="3886921"/>
            <a:ext cx="3650897" cy="3650897"/>
          </a:xfrm>
          <a:custGeom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cap="flat" cmpd="sng" w="63500">
            <a:solidFill>
              <a:srgbClr val="2E9E9E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3200" u="none" cap="none" strike="noStrike">
              <a:solidFill>
                <a:srgbClr val="BB5E9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10386017" y="3886921"/>
            <a:ext cx="3650897" cy="3650897"/>
          </a:xfrm>
          <a:custGeom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cap="flat" cmpd="sng" w="63500">
            <a:solidFill>
              <a:srgbClr val="2E9E9E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18353205" y="3886921"/>
            <a:ext cx="3650897" cy="3650897"/>
          </a:xfrm>
          <a:custGeom>
            <a:pathLst>
              <a:path extrusionOk="0" h="19679" w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cap="flat" cmpd="sng" w="63500">
            <a:solidFill>
              <a:srgbClr val="2E9E9E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2862323" y="7883575"/>
            <a:ext cx="27639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5000">
                <a:solidFill>
                  <a:srgbClr val="2E9E9E"/>
                </a:solidFill>
                <a:latin typeface="Ubuntu"/>
                <a:ea typeface="Ubuntu"/>
                <a:cs typeface="Ubuntu"/>
                <a:sym typeface="Ubuntu"/>
              </a:rPr>
              <a:t>R$ 1000</a:t>
            </a:r>
          </a:p>
        </p:txBody>
      </p:sp>
      <p:sp>
        <p:nvSpPr>
          <p:cNvPr id="82" name="Shape 82"/>
          <p:cNvSpPr/>
          <p:nvPr/>
        </p:nvSpPr>
        <p:spPr>
          <a:xfrm>
            <a:off x="11099400" y="7883575"/>
            <a:ext cx="21759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5000">
                <a:solidFill>
                  <a:srgbClr val="2E9E9E"/>
                </a:solidFill>
                <a:latin typeface="Ubuntu"/>
                <a:ea typeface="Ubuntu"/>
                <a:cs typeface="Ubuntu"/>
                <a:sym typeface="Ubuntu"/>
              </a:rPr>
              <a:t>R$ 500</a:t>
            </a:r>
          </a:p>
        </p:txBody>
      </p:sp>
      <p:sp>
        <p:nvSpPr>
          <p:cNvPr id="83" name="Shape 83"/>
          <p:cNvSpPr/>
          <p:nvPr/>
        </p:nvSpPr>
        <p:spPr>
          <a:xfrm>
            <a:off x="19066602" y="7883575"/>
            <a:ext cx="21759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5000">
                <a:solidFill>
                  <a:srgbClr val="2E9E9E"/>
                </a:solidFill>
                <a:latin typeface="Ubuntu"/>
                <a:ea typeface="Ubuntu"/>
                <a:cs typeface="Ubuntu"/>
                <a:sym typeface="Ubuntu"/>
              </a:rPr>
              <a:t>R$ 200</a:t>
            </a:r>
          </a:p>
        </p:txBody>
      </p:sp>
      <p:sp>
        <p:nvSpPr>
          <p:cNvPr id="84" name="Shape 84"/>
          <p:cNvSpPr/>
          <p:nvPr/>
        </p:nvSpPr>
        <p:spPr>
          <a:xfrm>
            <a:off x="890825" y="8811675"/>
            <a:ext cx="79224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-439614" lvl="0" marL="439614" marR="0" rtl="0" algn="l">
              <a:lnSpc>
                <a:spcPct val="120000"/>
              </a:lnSpc>
              <a:spcBef>
                <a:spcPts val="0"/>
              </a:spcBef>
              <a:buSzPct val="75000"/>
              <a:buFont typeface="Ubuntu"/>
              <a:buChar char="-"/>
            </a:pPr>
            <a:r>
              <a:rPr lang="en-US" sz="3200">
                <a:latin typeface="Ubuntu"/>
                <a:ea typeface="Ubuntu"/>
                <a:cs typeface="Ubuntu"/>
                <a:sym typeface="Ubuntu"/>
              </a:rPr>
              <a:t>Logo e URL da empresa no nosso </a:t>
            </a:r>
            <a:r>
              <a:rPr b="0" i="0" lang="en-US" sz="3200" u="none" cap="none" strike="noStrike">
                <a:latin typeface="Ubuntu"/>
                <a:ea typeface="Ubuntu"/>
                <a:cs typeface="Ubuntu"/>
                <a:sym typeface="Ubuntu"/>
              </a:rPr>
              <a:t>website</a:t>
            </a:r>
          </a:p>
          <a:p>
            <a:pPr indent="-439614" lvl="0" marL="439614" marR="0" rtl="0" algn="l">
              <a:lnSpc>
                <a:spcPct val="120000"/>
              </a:lnSpc>
              <a:spcBef>
                <a:spcPts val="0"/>
              </a:spcBef>
              <a:buSzPct val="75000"/>
              <a:buFont typeface="Ubuntu"/>
              <a:buChar char="-"/>
            </a:pPr>
            <a:r>
              <a:rPr lang="en-US" sz="3200">
                <a:latin typeface="Ubuntu"/>
                <a:ea typeface="Ubuntu"/>
                <a:cs typeface="Ubuntu"/>
                <a:sym typeface="Ubuntu"/>
              </a:rPr>
              <a:t>* Banner da empresa no workshop</a:t>
            </a:r>
          </a:p>
          <a:p>
            <a:pPr indent="-439614" lvl="0" marL="439614" marR="0" rtl="0" algn="l">
              <a:lnSpc>
                <a:spcPct val="120000"/>
              </a:lnSpc>
              <a:spcBef>
                <a:spcPts val="0"/>
              </a:spcBef>
              <a:buSzPct val="75000"/>
              <a:buFont typeface="Ubuntu"/>
              <a:buChar char="-"/>
            </a:pPr>
            <a:r>
              <a:rPr lang="en-US" sz="3200">
                <a:latin typeface="Ubuntu"/>
                <a:ea typeface="Ubuntu"/>
                <a:cs typeface="Ubuntu"/>
                <a:sym typeface="Ubuntu"/>
              </a:rPr>
              <a:t>** Envio de email para as participantes</a:t>
            </a:r>
          </a:p>
          <a:p>
            <a:pPr indent="-439614" lvl="0" marL="439614" marR="0" rtl="0" algn="l">
              <a:lnSpc>
                <a:spcPct val="120000"/>
              </a:lnSpc>
              <a:spcBef>
                <a:spcPts val="0"/>
              </a:spcBef>
              <a:buSzPct val="75000"/>
              <a:buFont typeface="Ubuntu"/>
              <a:buChar char="-"/>
            </a:pPr>
            <a:r>
              <a:rPr i="0" lang="en-US" sz="3200" u="none" cap="none" strike="noStrike">
                <a:latin typeface="Ubuntu"/>
                <a:ea typeface="Ubuntu"/>
                <a:cs typeface="Ubuntu"/>
                <a:sym typeface="Ubuntu"/>
              </a:rPr>
              <a:t>5</a:t>
            </a:r>
            <a:r>
              <a:rPr lang="en-US" sz="3200">
                <a:latin typeface="Ubuntu"/>
                <a:ea typeface="Ubuntu"/>
                <a:cs typeface="Ubuntu"/>
                <a:sym typeface="Ubuntu"/>
              </a:rPr>
              <a:t> minutos</a:t>
            </a:r>
            <a:r>
              <a:rPr i="0" lang="en-US" sz="3200" u="none" cap="none" strike="noStrike">
                <a:latin typeface="Ubuntu"/>
                <a:ea typeface="Ubuntu"/>
                <a:cs typeface="Ubuntu"/>
                <a:sym typeface="Ubuntu"/>
              </a:rPr>
              <a:t> de Lightning Talk</a:t>
            </a:r>
          </a:p>
        </p:txBody>
      </p:sp>
      <p:sp>
        <p:nvSpPr>
          <p:cNvPr id="85" name="Shape 85"/>
          <p:cNvSpPr/>
          <p:nvPr/>
        </p:nvSpPr>
        <p:spPr>
          <a:xfrm>
            <a:off x="8770225" y="8811675"/>
            <a:ext cx="79224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-439615" lvl="0" marL="439615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5000"/>
              <a:buFont typeface="Ubuntu"/>
              <a:buChar char="-"/>
            </a:pPr>
            <a:r>
              <a:rPr lang="en-US" sz="3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Logo e URL da empresa no nosso website</a:t>
            </a:r>
          </a:p>
          <a:p>
            <a:pPr indent="-490415" lvl="0" marL="439615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Ubuntu"/>
              <a:buChar char="-"/>
            </a:pPr>
            <a:r>
              <a:rPr lang="en-US" sz="3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Logo da empresa no banner do evento</a:t>
            </a:r>
          </a:p>
          <a:p>
            <a:pPr indent="-439615" lvl="0" marL="439615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5000"/>
              <a:buFont typeface="Ubuntu"/>
              <a:buChar char="-"/>
            </a:pPr>
            <a:r>
              <a:rPr lang="en-US" sz="3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** Envio de email para as participantes</a:t>
            </a:r>
          </a:p>
        </p:txBody>
      </p:sp>
      <p:sp>
        <p:nvSpPr>
          <p:cNvPr id="86" name="Shape 86"/>
          <p:cNvSpPr/>
          <p:nvPr/>
        </p:nvSpPr>
        <p:spPr>
          <a:xfrm>
            <a:off x="16692625" y="8811675"/>
            <a:ext cx="65661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-439615" lvl="0" marL="439615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5000"/>
              <a:buFont typeface="Ubuntu"/>
              <a:buChar char="-"/>
            </a:pPr>
            <a:r>
              <a:rPr lang="en-US" sz="3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Logo e URL da empresa no nosso website</a:t>
            </a:r>
          </a:p>
        </p:txBody>
      </p:sp>
      <p:pic>
        <p:nvPicPr>
          <p:cNvPr descr="coracao.png"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325" y="4836528"/>
            <a:ext cx="2175899" cy="195488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890825" y="12005550"/>
            <a:ext cx="223680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>
                <a:latin typeface="Ubuntu"/>
                <a:ea typeface="Ubuntu"/>
                <a:cs typeface="Ubuntu"/>
                <a:sym typeface="Ubuntu"/>
              </a:rPr>
              <a:t>** A empresa deve enviar um modelo de email para que repassemos às participantes. Nós não temos permissão para ceder dados pessoais das participantes para terceiros.</a:t>
            </a:r>
          </a:p>
        </p:txBody>
      </p:sp>
      <p:pic>
        <p:nvPicPr>
          <p:cNvPr descr="coracao.png"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0361" y="5086464"/>
            <a:ext cx="1822800" cy="1637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racao.png"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7925" y="5287725"/>
            <a:ext cx="1249650" cy="11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5532" l="0" r="0" t="5532"/>
          <a:stretch/>
        </p:blipFill>
        <p:spPr>
          <a:xfrm>
            <a:off x="-660166" y="-1211400"/>
            <a:ext cx="25066500" cy="167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-969588" y="-439125"/>
            <a:ext cx="26550000" cy="14811000"/>
          </a:xfrm>
          <a:prstGeom prst="rect">
            <a:avLst/>
          </a:prstGeom>
          <a:solidFill>
            <a:srgbClr val="000000">
              <a:alpha val="38820"/>
            </a:srgbClr>
          </a:solidFill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Shape 97"/>
          <p:cNvSpPr txBox="1"/>
          <p:nvPr>
            <p:ph idx="4294967295" type="title"/>
          </p:nvPr>
        </p:nvSpPr>
        <p:spPr>
          <a:xfrm>
            <a:off x="758870" y="6253175"/>
            <a:ext cx="101067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7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Django Girls São José dos Campos!</a:t>
            </a:r>
          </a:p>
        </p:txBody>
      </p:sp>
      <p:sp>
        <p:nvSpPr>
          <p:cNvPr id="98" name="Shape 98"/>
          <p:cNvSpPr/>
          <p:nvPr/>
        </p:nvSpPr>
        <p:spPr>
          <a:xfrm>
            <a:off x="758875" y="8769675"/>
            <a:ext cx="10465800" cy="4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Django Girls foi organizado por Ola Sendecka e Ola Sitarska, que começaram com um pequeno wor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kshop em Berlin durante a conferência EuroPython</a:t>
            </a:r>
            <a:r>
              <a:rPr b="0"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Na 2ª 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edição de SJC </a:t>
            </a:r>
            <a:r>
              <a:rPr b="0"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temos divers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</a:t>
            </a:r>
            <a:r>
              <a:rPr b="0"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 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voluntários</a:t>
            </a:r>
            <a:r>
              <a:rPr b="0"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apoiando a organização</a:t>
            </a:r>
            <a:r>
              <a:rPr b="0"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para fazer 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 </a:t>
            </a:r>
            <a:r>
              <a:rPr b="0"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evento acontecer.</a:t>
            </a:r>
          </a:p>
        </p:txBody>
      </p:sp>
      <p:sp>
        <p:nvSpPr>
          <p:cNvPr id="99" name="Shape 99"/>
          <p:cNvSpPr/>
          <p:nvPr/>
        </p:nvSpPr>
        <p:spPr>
          <a:xfrm>
            <a:off x="19378673" y="5140168"/>
            <a:ext cx="1620378" cy="786835"/>
          </a:xfrm>
          <a:custGeom>
            <a:pathLst>
              <a:path extrusionOk="0" h="18713" w="21600">
                <a:moveTo>
                  <a:pt x="0" y="1334"/>
                </a:moveTo>
                <a:cubicBezTo>
                  <a:pt x="11111" y="-2887"/>
                  <a:pt x="18311" y="2906"/>
                  <a:pt x="21600" y="18713"/>
                </a:cubicBezTo>
              </a:path>
            </a:pathLst>
          </a:custGeom>
          <a:noFill/>
          <a:ln cap="flat" cmpd="sng" w="63500">
            <a:solidFill>
              <a:srgbClr val="FFFFFF"/>
            </a:solidFill>
            <a:prstDash val="dashDot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50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16954481" y="5667281"/>
            <a:ext cx="17457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Fernanda Ribeiro</a:t>
            </a:r>
          </a:p>
        </p:txBody>
      </p:sp>
      <p:sp>
        <p:nvSpPr>
          <p:cNvPr id="101" name="Shape 101"/>
          <p:cNvSpPr/>
          <p:nvPr/>
        </p:nvSpPr>
        <p:spPr>
          <a:xfrm>
            <a:off x="13605775" y="4135047"/>
            <a:ext cx="21987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Ingrid Sena</a:t>
            </a:r>
          </a:p>
        </p:txBody>
      </p:sp>
      <p:sp>
        <p:nvSpPr>
          <p:cNvPr id="102" name="Shape 102"/>
          <p:cNvSpPr/>
          <p:nvPr/>
        </p:nvSpPr>
        <p:spPr>
          <a:xfrm rot="2024735">
            <a:off x="14810263" y="3074127"/>
            <a:ext cx="3107275" cy="1016106"/>
          </a:xfrm>
          <a:custGeom>
            <a:pathLst>
              <a:path extrusionOk="0" h="16795" w="21600">
                <a:moveTo>
                  <a:pt x="0" y="16795"/>
                </a:moveTo>
                <a:cubicBezTo>
                  <a:pt x="7859" y="-1384"/>
                  <a:pt x="15059" y="-4805"/>
                  <a:pt x="21600" y="6533"/>
                </a:cubicBezTo>
              </a:path>
            </a:pathLst>
          </a:custGeom>
          <a:noFill/>
          <a:ln cap="flat" cmpd="sng" w="63500">
            <a:solidFill>
              <a:srgbClr val="FFFFFF"/>
            </a:solidFill>
            <a:prstDash val="dashDot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50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19628038" y="7943588"/>
            <a:ext cx="18972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Priscila Araújo</a:t>
            </a:r>
          </a:p>
        </p:txBody>
      </p:sp>
      <p:sp>
        <p:nvSpPr>
          <p:cNvPr id="104" name="Shape 104"/>
          <p:cNvSpPr/>
          <p:nvPr/>
        </p:nvSpPr>
        <p:spPr>
          <a:xfrm rot="2024735">
            <a:off x="11245075" y="1301239"/>
            <a:ext cx="3107275" cy="1016106"/>
          </a:xfrm>
          <a:custGeom>
            <a:pathLst>
              <a:path extrusionOk="0" h="16795" w="21600">
                <a:moveTo>
                  <a:pt x="0" y="16795"/>
                </a:moveTo>
                <a:cubicBezTo>
                  <a:pt x="7859" y="-1384"/>
                  <a:pt x="15059" y="-4805"/>
                  <a:pt x="21600" y="6533"/>
                </a:cubicBezTo>
              </a:path>
            </a:pathLst>
          </a:custGeom>
          <a:noFill/>
          <a:ln cap="flat" cmpd="sng" w="63500">
            <a:solidFill>
              <a:srgbClr val="FFFFFF"/>
            </a:solidFill>
            <a:prstDash val="dashDot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50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photo681204692892624869.jpg" id="105" name="Shape 105"/>
          <p:cNvPicPr preferRelativeResize="0"/>
          <p:nvPr/>
        </p:nvPicPr>
        <p:blipFill rotWithShape="1">
          <a:blip r:embed="rId4">
            <a:alphaModFix/>
          </a:blip>
          <a:srcRect b="0" l="0" r="0" t="28057"/>
          <a:stretch/>
        </p:blipFill>
        <p:spPr>
          <a:xfrm>
            <a:off x="9403850" y="818475"/>
            <a:ext cx="2658900" cy="25503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6" name="Shape 106"/>
          <p:cNvSpPr/>
          <p:nvPr/>
        </p:nvSpPr>
        <p:spPr>
          <a:xfrm>
            <a:off x="9159200" y="3394400"/>
            <a:ext cx="31482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Izabela Guerreiro</a:t>
            </a:r>
          </a:p>
        </p:txBody>
      </p:sp>
      <p:pic>
        <p:nvPicPr>
          <p:cNvPr descr="photo4981355361583867842.jpg" id="107" name="Shape 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88075" y="1431813"/>
            <a:ext cx="2550000" cy="2550000"/>
          </a:xfrm>
          <a:prstGeom prst="ellipse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photo4983607161397553065.jpg" id="108" name="Shape 108"/>
          <p:cNvPicPr preferRelativeResize="0"/>
          <p:nvPr/>
        </p:nvPicPr>
        <p:blipFill rotWithShape="1">
          <a:blip r:embed="rId6">
            <a:alphaModFix/>
          </a:blip>
          <a:srcRect b="29027" l="0" r="0" t="0"/>
          <a:stretch/>
        </p:blipFill>
        <p:spPr>
          <a:xfrm>
            <a:off x="17343750" y="3241417"/>
            <a:ext cx="2550000" cy="2466300"/>
          </a:xfrm>
          <a:prstGeom prst="ellipse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photo4983607161397553069.jpg" id="109" name="Shape 109"/>
          <p:cNvPicPr preferRelativeResize="0"/>
          <p:nvPr/>
        </p:nvPicPr>
        <p:blipFill rotWithShape="1">
          <a:blip r:embed="rId7">
            <a:alphaModFix/>
          </a:blip>
          <a:srcRect b="0" l="10072" r="21453" t="0"/>
          <a:stretch/>
        </p:blipFill>
        <p:spPr>
          <a:xfrm>
            <a:off x="20678275" y="5567609"/>
            <a:ext cx="2723100" cy="2854200"/>
          </a:xfrm>
          <a:prstGeom prst="ellipse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0" l="0" r="0" t="9"/>
          <a:stretch/>
        </p:blipFill>
        <p:spPr>
          <a:xfrm>
            <a:off x="-146447" y="-2514755"/>
            <a:ext cx="24676800" cy="164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-503828" y="1"/>
            <a:ext cx="26550000" cy="14811000"/>
          </a:xfrm>
          <a:prstGeom prst="rect">
            <a:avLst/>
          </a:pr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Shape 116"/>
          <p:cNvSpPr txBox="1"/>
          <p:nvPr>
            <p:ph type="title"/>
          </p:nvPr>
        </p:nvSpPr>
        <p:spPr>
          <a:xfrm>
            <a:off x="1011273" y="5993675"/>
            <a:ext cx="117351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13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Django Girls </a:t>
            </a:r>
            <a:r>
              <a:rPr b="1" lang="en-US" sz="113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em Niterói</a:t>
            </a:r>
          </a:p>
        </p:txBody>
      </p:sp>
      <p:sp>
        <p:nvSpPr>
          <p:cNvPr id="117" name="Shape 117"/>
          <p:cNvSpPr/>
          <p:nvPr/>
        </p:nvSpPr>
        <p:spPr>
          <a:xfrm>
            <a:off x="1011267" y="9049566"/>
            <a:ext cx="10578300" cy="3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 evento já ocorreu em Niterói, RJ, em junho de 2015 e teve 72 inscri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ç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ões e 13 treinadores. Desses inscritos 81% eram mulheres e 68% completamente iniciante na programação.</a:t>
            </a: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 grupo organizador participou do FISL 16 em Porto Alegre esse ano. Esse foi o primeiro eve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nto Django Girls da América Latina.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2889813762_1b45b18e8c_o.jpg" id="122" name="Shape 122"/>
          <p:cNvPicPr preferRelativeResize="0"/>
          <p:nvPr/>
        </p:nvPicPr>
        <p:blipFill rotWithShape="1">
          <a:blip r:embed="rId3">
            <a:alphaModFix/>
          </a:blip>
          <a:srcRect b="0" l="9" r="19" t="0"/>
          <a:stretch/>
        </p:blipFill>
        <p:spPr>
          <a:xfrm>
            <a:off x="-146447" y="-2514755"/>
            <a:ext cx="24676800" cy="164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/>
          <p:nvPr/>
        </p:nvSpPr>
        <p:spPr>
          <a:xfrm>
            <a:off x="-3" y="-130449"/>
            <a:ext cx="26550000" cy="14811000"/>
          </a:xfrm>
          <a:prstGeom prst="rect">
            <a:avLst/>
          </a:pr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Shape 124"/>
          <p:cNvSpPr txBox="1"/>
          <p:nvPr>
            <p:ph type="title"/>
          </p:nvPr>
        </p:nvSpPr>
        <p:spPr>
          <a:xfrm>
            <a:off x="1011275" y="5993675"/>
            <a:ext cx="144849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13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Django Girls </a:t>
            </a:r>
            <a:r>
              <a:rPr b="1" lang="en-US" sz="113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em São José dos Campos</a:t>
            </a:r>
          </a:p>
        </p:txBody>
      </p:sp>
      <p:sp>
        <p:nvSpPr>
          <p:cNvPr id="125" name="Shape 125"/>
          <p:cNvSpPr/>
          <p:nvPr/>
        </p:nvSpPr>
        <p:spPr>
          <a:xfrm>
            <a:off x="1011275" y="9079925"/>
            <a:ext cx="11822400" cy="3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 evento 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também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aconteceu em São José dos Campos -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SP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, em 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novembro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2015 e teve 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101 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inscri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ç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ões e 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25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treinadores. Desses inscritos 81% eram mulheres e 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25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% completamente iniciante na programação.</a:t>
            </a: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 grupo organizador participou d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 Python Brasil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1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em 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São José dos Campos em 2015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E9E9E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5139479433_c89e2601e6_o.jpg"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1850" y="0"/>
            <a:ext cx="24605851" cy="775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>
            <p:ph type="title"/>
          </p:nvPr>
        </p:nvSpPr>
        <p:spPr>
          <a:xfrm>
            <a:off x="616600" y="8394800"/>
            <a:ext cx="144849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13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Django Girls </a:t>
            </a:r>
            <a:r>
              <a:rPr b="1" lang="en-US" sz="113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no Rio de Janeiro</a:t>
            </a:r>
          </a:p>
        </p:txBody>
      </p:sp>
      <p:sp>
        <p:nvSpPr>
          <p:cNvPr id="132" name="Shape 132"/>
          <p:cNvSpPr/>
          <p:nvPr/>
        </p:nvSpPr>
        <p:spPr>
          <a:xfrm>
            <a:off x="10647200" y="9900875"/>
            <a:ext cx="12334800" cy="3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wrap="square" tIns="50800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 evento 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também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aconteceu no Rio de Janeiro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, em 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março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201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6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e teve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372 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inscri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ç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ões e 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12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treinadores. 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Todas as participantes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eram mulheres e </a:t>
            </a:r>
            <a:r>
              <a:rPr lang="en-US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73</a:t>
            </a:r>
            <a:r>
              <a:rPr i="0" lang="en-US" sz="3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% completamente iniciante na programação.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